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6" r:id="rId4"/>
    <p:sldId id="308" r:id="rId5"/>
    <p:sldId id="265" r:id="rId6"/>
    <p:sldId id="300" r:id="rId7"/>
    <p:sldId id="288" r:id="rId8"/>
    <p:sldId id="258" r:id="rId9"/>
    <p:sldId id="289" r:id="rId10"/>
    <p:sldId id="259" r:id="rId11"/>
    <p:sldId id="260" r:id="rId12"/>
    <p:sldId id="290" r:id="rId13"/>
    <p:sldId id="263" r:id="rId14"/>
    <p:sldId id="264" r:id="rId15"/>
    <p:sldId id="267" r:id="rId16"/>
    <p:sldId id="268" r:id="rId17"/>
    <p:sldId id="303" r:id="rId18"/>
    <p:sldId id="304" r:id="rId19"/>
    <p:sldId id="269" r:id="rId20"/>
    <p:sldId id="270" r:id="rId21"/>
    <p:sldId id="305" r:id="rId22"/>
    <p:sldId id="306" r:id="rId23"/>
    <p:sldId id="307" r:id="rId24"/>
    <p:sldId id="272" r:id="rId25"/>
    <p:sldId id="273" r:id="rId26"/>
    <p:sldId id="302" r:id="rId27"/>
    <p:sldId id="291" r:id="rId28"/>
    <p:sldId id="275" r:id="rId29"/>
    <p:sldId id="292" r:id="rId30"/>
    <p:sldId id="293" r:id="rId31"/>
    <p:sldId id="295" r:id="rId32"/>
    <p:sldId id="301" r:id="rId33"/>
    <p:sldId id="278" r:id="rId34"/>
    <p:sldId id="296" r:id="rId35"/>
    <p:sldId id="297" r:id="rId36"/>
    <p:sldId id="298" r:id="rId37"/>
    <p:sldId id="283" r:id="rId38"/>
    <p:sldId id="299" r:id="rId39"/>
    <p:sldId id="284" r:id="rId40"/>
    <p:sldId id="282" r:id="rId41"/>
    <p:sldId id="285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mordyava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488" y="642918"/>
            <a:ext cx="6072198" cy="28575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Оськина Нина Васильевна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86182" y="1214422"/>
            <a:ext cx="5143536" cy="214314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27 июня 1977 г. р.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МБДОУ «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Явасский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детский сад №1 комбинированного вида»,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Стаж педагогической работы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 лет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Образование высшее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МГПИ им. М.Е.Евсевьева,2019г.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786182" cy="385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Участие в инновационной(экспериментальной) деятельности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См. 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mordyavas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1.nubex.ru/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\Pictures\ControlCenter4\Scan\CCI14112019.jpg"/>
          <p:cNvPicPr>
            <a:picLocks noChangeAspect="1" noChangeArrowheads="1"/>
          </p:cNvPicPr>
          <p:nvPr/>
        </p:nvPicPr>
        <p:blipFill>
          <a:blip r:embed="rId2" cstate="print"/>
          <a:srcRect b="49661"/>
          <a:stretch>
            <a:fillRect/>
          </a:stretch>
        </p:blipFill>
        <p:spPr bwMode="auto">
          <a:xfrm>
            <a:off x="821397" y="0"/>
            <a:ext cx="7722109" cy="62589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\Pictures\ControlCenter4\Scan\CCI25112019_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02668"/>
            <a:ext cx="6192688" cy="65553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8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Наставничество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\Pictures\ControlCenter4\Scan\CCI211120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2371" r="3093" b="20339"/>
          <a:stretch>
            <a:fillRect/>
          </a:stretch>
        </p:blipFill>
        <p:spPr bwMode="auto">
          <a:xfrm>
            <a:off x="683569" y="516896"/>
            <a:ext cx="7848872" cy="6116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\Pictures\ControlCenter4\Scan\CCI14112019_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552020"/>
            <a:ext cx="5976664" cy="63059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ru-RU" sz="2800" dirty="0" smtClean="0"/>
          </a:p>
          <a:p>
            <a:pPr lvl="8">
              <a:buNone/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lvl="8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Наличие публикаций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\Pictures\ControlCenter4\Scan\CCI14112019_0003.jpg"/>
          <p:cNvPicPr>
            <a:picLocks noChangeAspect="1" noChangeArrowheads="1"/>
          </p:cNvPicPr>
          <p:nvPr/>
        </p:nvPicPr>
        <p:blipFill>
          <a:blip r:embed="rId2" cstate="print"/>
          <a:srcRect l="7520" t="4397" r="5377" b="3634"/>
          <a:stretch>
            <a:fillRect/>
          </a:stretch>
        </p:blipFill>
        <p:spPr bwMode="auto">
          <a:xfrm>
            <a:off x="1857355" y="0"/>
            <a:ext cx="550234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Пользователь\Desktop\Снимок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2"/>
            <a:ext cx="6166041" cy="3286148"/>
          </a:xfrm>
          <a:prstGeom prst="rect">
            <a:avLst/>
          </a:prstGeom>
          <a:noFill/>
        </p:spPr>
      </p:pic>
      <p:pic>
        <p:nvPicPr>
          <p:cNvPr id="2051" name="Picture 3" descr="C:\Users\Пользователь\Desktop\9499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3713" y="142852"/>
            <a:ext cx="3887321" cy="4906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РАИ\Desktop\Снимок.PNG53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14810" cy="6857241"/>
          </a:xfrm>
          <a:prstGeom prst="rect">
            <a:avLst/>
          </a:prstGeom>
          <a:noFill/>
        </p:spPr>
      </p:pic>
      <p:pic>
        <p:nvPicPr>
          <p:cNvPr id="2051" name="Picture 3" descr="C:\Users\РАИ\Desktop\Снимок.PNGпаррар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1" y="1"/>
            <a:ext cx="421481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РАИ\Desktop\Снимок.PNGееееее (3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43372" cy="11588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Users\РАИ\Desktop\Снимок.PNGееееее 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189"/>
            <a:ext cx="9144000" cy="62408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Результаты участия воспитанников в конкурсах, выставках, турнирах, соревнованиях, акциях, фестивалях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-3901"/>
            <a:ext cx="4786346" cy="6861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Наличие авторских программ, методических пособий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Выступления на заседаниях методических советов, научно – практических конференциях, педагогических чтениях, семинарах, секциях, форумах, радиопередачах (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очно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 descr="C:\Users\п\Pictures\ControlCenter4\Scan\CCI18112019_0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9"/>
            <a:ext cx="8072494" cy="6472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п\Pictures\ControlCenter4\Scan\CCI18112019_0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542" b="22007"/>
          <a:stretch>
            <a:fillRect/>
          </a:stretch>
        </p:blipFill>
        <p:spPr bwMode="auto">
          <a:xfrm>
            <a:off x="395536" y="692695"/>
            <a:ext cx="8496945" cy="43924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0"/>
            <a:ext cx="4614129" cy="6857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Проведение открытых занятий, мастер – классов, мероприятий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\Pictures\ControlCenter4\Scan\CCI21112019_0001.jpg"/>
          <p:cNvPicPr>
            <a:picLocks noChangeAspect="1" noChangeArrowheads="1"/>
          </p:cNvPicPr>
          <p:nvPr/>
        </p:nvPicPr>
        <p:blipFill>
          <a:blip r:embed="rId2" cstate="print"/>
          <a:srcRect l="4242" t="2532" r="3861" b="6329"/>
          <a:stretch>
            <a:fillRect/>
          </a:stretch>
        </p:blipFill>
        <p:spPr bwMode="auto">
          <a:xfrm>
            <a:off x="395536" y="836712"/>
            <a:ext cx="8568952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\Pictures\ControlCenter4\Scan\CCI21112019_0002.jpg"/>
          <p:cNvPicPr>
            <a:picLocks noChangeAspect="1" noChangeArrowheads="1"/>
          </p:cNvPicPr>
          <p:nvPr/>
        </p:nvPicPr>
        <p:blipFill>
          <a:blip r:embed="rId2" cstate="print"/>
          <a:srcRect l="2703" t="3704" r="4504" b="4938"/>
          <a:stretch>
            <a:fillRect/>
          </a:stretch>
        </p:blipFill>
        <p:spPr bwMode="auto">
          <a:xfrm>
            <a:off x="899592" y="764704"/>
            <a:ext cx="7416824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\Pictures\ControlCenter4\Scan\CCI21112019_0003.jpg"/>
          <p:cNvPicPr>
            <a:picLocks noChangeAspect="1" noChangeArrowheads="1"/>
          </p:cNvPicPr>
          <p:nvPr/>
        </p:nvPicPr>
        <p:blipFill>
          <a:blip r:embed="rId2" cstate="print"/>
          <a:srcRect t="3797" r="4484" b="3797"/>
          <a:stretch>
            <a:fillRect/>
          </a:stretch>
        </p:blipFill>
        <p:spPr bwMode="auto">
          <a:xfrm>
            <a:off x="539552" y="836712"/>
            <a:ext cx="8424936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Экспертная деятельность</a:t>
            </a:r>
          </a:p>
          <a:p>
            <a:pPr algn="ctr"/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Общественно – педагогическая активность педагога: участие в комиссиях, педагогических сообществах, в жюри конкурсов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п\Pictures\ControlCenter4\Scan\CCI18112019_0005.jpg"/>
          <p:cNvPicPr>
            <a:picLocks noChangeAspect="1" noChangeArrowheads="1"/>
          </p:cNvPicPr>
          <p:nvPr/>
        </p:nvPicPr>
        <p:blipFill>
          <a:blip r:embed="rId2" cstate="print"/>
          <a:srcRect r="5856" b="53445"/>
          <a:stretch>
            <a:fillRect/>
          </a:stretch>
        </p:blipFill>
        <p:spPr bwMode="auto">
          <a:xfrm>
            <a:off x="971600" y="980728"/>
            <a:ext cx="6912247" cy="532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\Pictures\ControlCenter4\Scan\CCI14112019_0005.jpg"/>
          <p:cNvPicPr>
            <a:picLocks noChangeAspect="1" noChangeArrowheads="1"/>
          </p:cNvPicPr>
          <p:nvPr/>
        </p:nvPicPr>
        <p:blipFill>
          <a:blip r:embed="rId2" cstate="print"/>
          <a:srcRect b="8108"/>
          <a:stretch>
            <a:fillRect/>
          </a:stretch>
        </p:blipFill>
        <p:spPr bwMode="auto">
          <a:xfrm>
            <a:off x="2167907" y="836712"/>
            <a:ext cx="4808185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Позитивные результаты работы с воспитанниками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РАИ\Desktop\Снимок.PNGррррр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0"/>
            <a:ext cx="504826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РАИ\Desktop\Снимок.PNаа (2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0"/>
            <a:ext cx="5657861" cy="6755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\Pictures\ControlCenter4\Scan\CCI18112019_0001.jpg"/>
          <p:cNvPicPr>
            <a:picLocks noChangeAspect="1" noChangeArrowheads="1"/>
          </p:cNvPicPr>
          <p:nvPr/>
        </p:nvPicPr>
        <p:blipFill>
          <a:blip r:embed="rId2" cstate="print"/>
          <a:srcRect l="8657" t="5098" r="5826" b="4414"/>
          <a:stretch>
            <a:fillRect/>
          </a:stretch>
        </p:blipFill>
        <p:spPr bwMode="auto">
          <a:xfrm>
            <a:off x="2123728" y="243634"/>
            <a:ext cx="5616624" cy="6425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\Pictures\ControlCenter4\Scan\CCI18112019_0002.jpg"/>
          <p:cNvPicPr>
            <a:picLocks noChangeAspect="1" noChangeArrowheads="1"/>
          </p:cNvPicPr>
          <p:nvPr/>
        </p:nvPicPr>
        <p:blipFill>
          <a:blip r:embed="rId2" cstate="print"/>
          <a:srcRect l="9800" t="5901" r="5856" b="43700"/>
          <a:stretch>
            <a:fillRect/>
          </a:stretch>
        </p:blipFill>
        <p:spPr bwMode="auto">
          <a:xfrm>
            <a:off x="1619672" y="404664"/>
            <a:ext cx="6192688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Качество взаимодействия с родителями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п\Pictures\ControlCenter4\Scan\CCI14112019_0010.jpg"/>
          <p:cNvPicPr>
            <a:picLocks noChangeAspect="1" noChangeArrowheads="1"/>
          </p:cNvPicPr>
          <p:nvPr/>
        </p:nvPicPr>
        <p:blipFill>
          <a:blip r:embed="rId2" cstate="print"/>
          <a:srcRect t="6006" r="5559" b="5286"/>
          <a:stretch>
            <a:fillRect/>
          </a:stretch>
        </p:blipFill>
        <p:spPr bwMode="auto">
          <a:xfrm>
            <a:off x="2167906" y="404664"/>
            <a:ext cx="4564334" cy="5976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п\Pictures\ControlCenter4\Scan\CCI14112019_0011.jpg"/>
          <p:cNvPicPr>
            <a:picLocks noChangeAspect="1" noChangeArrowheads="1"/>
          </p:cNvPicPr>
          <p:nvPr/>
        </p:nvPicPr>
        <p:blipFill>
          <a:blip r:embed="rId2" cstate="print"/>
          <a:srcRect l="5103" t="5875" r="6985" b="6003"/>
          <a:stretch>
            <a:fillRect/>
          </a:stretch>
        </p:blipFill>
        <p:spPr bwMode="auto">
          <a:xfrm>
            <a:off x="2428859" y="233430"/>
            <a:ext cx="5214975" cy="6124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п\Pictures\ControlCenter4\Scan\CCI14112019_0012.jpg"/>
          <p:cNvPicPr>
            <a:picLocks noChangeAspect="1" noChangeArrowheads="1"/>
          </p:cNvPicPr>
          <p:nvPr/>
        </p:nvPicPr>
        <p:blipFill>
          <a:blip r:embed="rId2" cstate="print"/>
          <a:srcRect b="51383"/>
          <a:stretch>
            <a:fillRect/>
          </a:stretch>
        </p:blipFill>
        <p:spPr bwMode="auto">
          <a:xfrm>
            <a:off x="1949570" y="571481"/>
            <a:ext cx="5622826" cy="40719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Работа с детьми из социально – неблагополучных семей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п\Pictures\ControlCenter4\Scan\CCI14112019_0013.jpg"/>
          <p:cNvPicPr>
            <a:picLocks noChangeAspect="1" noChangeArrowheads="1"/>
          </p:cNvPicPr>
          <p:nvPr/>
        </p:nvPicPr>
        <p:blipFill>
          <a:blip r:embed="rId2" cstate="print"/>
          <a:srcRect b="13889"/>
          <a:stretch>
            <a:fillRect/>
          </a:stretch>
        </p:blipFill>
        <p:spPr bwMode="auto">
          <a:xfrm>
            <a:off x="2167907" y="692696"/>
            <a:ext cx="4808185" cy="532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Участие педагога в профессиональных конкурсах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0"/>
            <a:ext cx="471801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Награды и поощрения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351</TotalTime>
  <Words>146</Words>
  <Application>Microsoft Office PowerPoint</Application>
  <PresentationFormat>Экран (4:3)</PresentationFormat>
  <Paragraphs>33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Поток</vt:lpstr>
      <vt:lpstr>Оськина Нина Васильевна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     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</cp:lastModifiedBy>
  <cp:revision>46</cp:revision>
  <dcterms:created xsi:type="dcterms:W3CDTF">2019-11-09T10:38:31Z</dcterms:created>
  <dcterms:modified xsi:type="dcterms:W3CDTF">2019-11-25T09:28:11Z</dcterms:modified>
</cp:coreProperties>
</file>